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5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7025E-BB40-E8ED-722A-AED7957E3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2F6792-B8C0-94F4-4E13-8A926186B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9B2B8D-9B9E-BD62-9EAC-F79ABD3F4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AE9C4-539D-E3B3-2B67-344115E3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0FDBB7-234F-4C55-40D1-716825DC9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51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A20F4-6086-02A5-0442-71F41F153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CCC0CA-FF29-A6E3-BA7E-FF5FC363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6522FB-8016-9056-4AB2-321CA143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714B25-FA93-9B43-54A5-0706AEB3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25E18F-3185-604D-0D6A-5AF8DBD5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1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D2EDCC-1072-BDB4-37BF-95F791C35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2AA982-B45C-A463-9AC9-C00EC21F6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A9D533-04BC-E7B3-3DE3-9AC9EEC3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45F697-35A2-CAEB-030C-4DACA97E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DAADA3-B990-0213-79EE-D0DD1079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62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B89D77-CC6A-AB20-E95A-E81ED61E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FCD012-41A4-A79F-2949-933225E5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746405-29B2-076D-BBE3-58CDAAF8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7F5EEA-2C37-15BC-E3AA-2E08F8E7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A500CA-BE67-5E15-BDE3-C3B98B4E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2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52346-FE49-A4A0-8528-23EB590C6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B068E7-7B93-3869-97B5-7053E576D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D10CA5-1BD3-973E-34AD-14164D8CF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82F064-78B3-0215-C83F-56E6A83A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71A117-2C2E-0A0E-88C1-7346C64A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16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4DC1B2-803C-E255-55DC-F7730B59B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7EBDC8-5519-A4A4-4D8B-E81E71912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2DBA8A-2F1C-15EF-59AD-62C5BBBEC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4E3B10-6224-0BE5-A612-2A268FCB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B807B-1E50-0F52-FE15-2D9F88B8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6249A5-9A5B-7823-9C5E-5B29659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38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D02732-79E1-5855-43DB-B27920925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465CB3-C728-B3D4-CEC6-62806CF4C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AC0640-446C-441C-0885-A8DF5C3D1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EF2B68-3343-631D-B416-83606FCC0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F41F90-29A9-A268-0F45-C37A16526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2A01FF5-91F4-1883-0A59-7E78FAB2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493A50-790C-DF58-F7BB-F158E1CE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022F93-CD5A-C2EB-13FD-89AA25C7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DD95B-A789-EB57-F6C4-8AEE80B0E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EA9E03-2302-4B86-A2BC-269AD7F3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9F54E7-73C1-682F-D452-54C85082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6EA0F2-E9C5-2240-6CF0-30FCC72E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4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C4A519-DC56-8AA6-7A17-0DB145CBF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50D4B2-6E85-0008-5661-1657802B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85EA48-FC79-7596-CB8A-7EDA0809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4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30E38-3C6E-1E23-0CC1-18491A7F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F5A6F3-71EB-BF5D-1C76-AACE7543B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D86F03-3AF7-D2D4-A92B-D7A77442C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52E9E1-016B-FD86-343F-EA7BF5DE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FF35E7-779A-FE0A-A559-17811F1D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A24BAF-231A-1855-9860-9D2AD50A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0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8E64D-78AB-D102-E547-B08EB909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D9022D-A8F6-BA8C-6813-888B9D10A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88809C-BC68-B9E3-0FF6-5DB80F248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A24FC-D8D8-90F8-4BA2-32365868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83BCE9-4BD3-E1A8-DE0A-CCF242EE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DA366E-E0E6-00B8-0716-DF4E1E5E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9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872845-07B6-AACA-49D1-CD654DD1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E9B85F-0AF2-D142-17C9-22C8DAF5E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90037-5289-92CB-01A5-8910DF7FB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16AF-09AC-4548-BCB7-9DB3A95EB007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60F2B-0414-5FEF-5C6B-915D51860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68727D-4A76-07BE-243A-C07DEE936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30A8-9F18-4DED-AE73-9441FF0D2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67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533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31AA5A-0C39-E02E-AA14-8CB304D5D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8685" y="516724"/>
            <a:ext cx="9144000" cy="5824552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みんなでつくる市民協働チャンネル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「こほくらす」</a:t>
            </a:r>
            <a:b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第２回「余呉」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月２２日</a:t>
            </a:r>
            <a:r>
              <a:rPr kumimoji="1" lang="en-US" altLang="ja-JP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kumimoji="1" lang="en-US" altLang="ja-JP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１８時</a:t>
            </a:r>
            <a:b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きのもと交遊館</a:t>
            </a:r>
            <a:r>
              <a:rPr kumimoji="1" lang="ja-JP" altLang="en-US" sz="3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から生配信</a:t>
            </a:r>
            <a:br>
              <a:rPr kumimoji="1" lang="en-US" altLang="ja-JP" sz="3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（滋賀県長浜市木之本町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見学歓迎</a:t>
            </a:r>
            <a:b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en-US" altLang="ja-JP" sz="3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https://www.studiokohoku.net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35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游ゴシック</vt:lpstr>
      <vt:lpstr>游ゴシック Light</vt:lpstr>
      <vt:lpstr>Arial</vt:lpstr>
      <vt:lpstr>Office テーマ</vt:lpstr>
      <vt:lpstr>みんなでつくる市民協働チャンネル 「こほくらす」  第２回「余呉」 ７月２２日(土)１８時  きのもと交遊館から生配信 （滋賀県長浜市木之本町)　見学歓迎 https://www.studiokohoku.net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みんなでつくる市民協働チャンネル 「こほくらす」  第１回 ５月27日(日)18:00  さざなみタウン１Fフリースペースから生配信 （滋賀県長浜市高田町)　見学歓迎 https://www.studiokohoku.net</dc:title>
  <dc:creator>板山きよ美</dc:creator>
  <cp:lastModifiedBy>板山きよ美</cp:lastModifiedBy>
  <cp:revision>4</cp:revision>
  <dcterms:created xsi:type="dcterms:W3CDTF">2023-05-23T11:10:43Z</dcterms:created>
  <dcterms:modified xsi:type="dcterms:W3CDTF">2023-07-19T05:50:05Z</dcterms:modified>
</cp:coreProperties>
</file>